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84" r:id="rId4"/>
    <p:sldId id="286" r:id="rId5"/>
    <p:sldId id="301" r:id="rId6"/>
    <p:sldId id="290" r:id="rId7"/>
    <p:sldId id="302" r:id="rId8"/>
    <p:sldId id="303" r:id="rId9"/>
    <p:sldId id="292" r:id="rId10"/>
    <p:sldId id="264" r:id="rId11"/>
    <p:sldId id="281" r:id="rId12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Geneva" panose="020B0503030404040204" pitchFamily="34" charset="0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Geneva" panose="020B0503030404040204" pitchFamily="34" charset="0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Geneva" panose="020B0503030404040204" pitchFamily="34" charset="0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Geneva" panose="020B0503030404040204" pitchFamily="34" charset="0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Geneva" panose="020B0503030404040204" pitchFamily="34" charset="0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Geneva" panose="020B0503030404040204" pitchFamily="34" charset="0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Geneva" panose="020B0503030404040204" pitchFamily="34" charset="0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Geneva" panose="020B0503030404040204" pitchFamily="34" charset="0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Geneva" panose="020B0503030404040204" pitchFamily="34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06"/>
    <p:restoredTop sz="69283"/>
  </p:normalViewPr>
  <p:slideViewPr>
    <p:cSldViewPr snapToGrid="0" snapToObjects="1">
      <p:cViewPr varScale="1">
        <p:scale>
          <a:sx n="105" d="100"/>
          <a:sy n="105" d="100"/>
        </p:scale>
        <p:origin x="270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6F7E2C-124B-3D45-B0D0-A79204FBC8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7A23FD-7170-CA47-A615-C84379F69B1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Geneva" charset="0"/>
              </a:defRPr>
            </a:lvl1pPr>
          </a:lstStyle>
          <a:p>
            <a:pPr>
              <a:defRPr/>
            </a:pPr>
            <a:fld id="{746A1E47-38A0-184E-B1F2-437C5DC72E31}" type="datetimeFigureOut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7F1AF3-888A-564E-9260-499FF4D87F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C6B9FB-4F9A-5C4D-8960-63BA621891D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Geneva" charset="0"/>
              </a:defRPr>
            </a:lvl1pPr>
          </a:lstStyle>
          <a:p>
            <a:pPr>
              <a:defRPr/>
            </a:pPr>
            <a:fld id="{7DB30087-CD96-874B-91F4-8B50DD128E6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F25F5A3-CF04-5F42-981D-E856C6C503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15A0A-3E5A-134D-8D57-82CA39179E4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Geneva" charset="0"/>
              </a:defRPr>
            </a:lvl1pPr>
          </a:lstStyle>
          <a:p>
            <a:pPr>
              <a:defRPr/>
            </a:pPr>
            <a:fld id="{D9718476-16EA-7E4F-A864-F9B7C4BF00E9}" type="datetimeFigureOut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70E70816-6B06-0848-B844-0D28ECE5E4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87919C1-C84A-D042-9D04-504BCDD46F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40DE83-EAA5-1E41-B875-B1EAF5DEF5D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A4076-8800-1F40-A921-6396AF9490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Geneva" charset="0"/>
              </a:defRPr>
            </a:lvl1pPr>
          </a:lstStyle>
          <a:p>
            <a:pPr>
              <a:defRPr/>
            </a:pPr>
            <a:fld id="{CF539E47-0597-2C46-A3F2-8B85F89F623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Geneva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6AD0654D-8FD5-4E46-A02F-C9965AD2CD6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5AA34989-7670-C94A-BB90-4B793248FF0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Geneva" panose="020B0503030404040204" pitchFamily="34" charset="0"/>
            </a:endParaRP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3B8A24AB-7CAF-C948-8FDD-F0E992EA1B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E03294E-2973-6741-AC73-F444BDD2B9B5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DC211944-F3A1-C04C-AEEF-86E93AA34D3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21CF1E1B-EF9F-294A-A957-93A83B5C697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Geneva" panose="020B0503030404040204" pitchFamily="34" charset="0"/>
            </a:endParaRP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45879E9B-430E-494E-8D6D-73D93D096C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04FE0E9-5219-0544-9726-793ABF560ACE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>
            <a:extLst>
              <a:ext uri="{FF2B5EF4-FFF2-40B4-BE49-F238E27FC236}">
                <a16:creationId xmlns:a16="http://schemas.microsoft.com/office/drawing/2014/main" id="{5B9C5F29-E106-3A43-A086-064B53C9013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2" name="Notes Placeholder 2">
            <a:extLst>
              <a:ext uri="{FF2B5EF4-FFF2-40B4-BE49-F238E27FC236}">
                <a16:creationId xmlns:a16="http://schemas.microsoft.com/office/drawing/2014/main" id="{91256C88-4586-2342-8545-C4A7BB5B415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>
              <a:ea typeface="Geneva" panose="020B0503030404040204" pitchFamily="34" charset="0"/>
            </a:endParaRPr>
          </a:p>
        </p:txBody>
      </p:sp>
      <p:sp>
        <p:nvSpPr>
          <p:cNvPr id="25603" name="Slide Number Placeholder 3">
            <a:extLst>
              <a:ext uri="{FF2B5EF4-FFF2-40B4-BE49-F238E27FC236}">
                <a16:creationId xmlns:a16="http://schemas.microsoft.com/office/drawing/2014/main" id="{7991ED02-59BD-5C47-AB2A-3D03CF4A56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005206A-E808-F449-8CB1-DE28CA4D8FC0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>
            <a:extLst>
              <a:ext uri="{FF2B5EF4-FFF2-40B4-BE49-F238E27FC236}">
                <a16:creationId xmlns:a16="http://schemas.microsoft.com/office/drawing/2014/main" id="{5B9C5F29-E106-3A43-A086-064B53C9013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2" name="Notes Placeholder 2">
            <a:extLst>
              <a:ext uri="{FF2B5EF4-FFF2-40B4-BE49-F238E27FC236}">
                <a16:creationId xmlns:a16="http://schemas.microsoft.com/office/drawing/2014/main" id="{91256C88-4586-2342-8545-C4A7BB5B415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Geneva" panose="020B0503030404040204" pitchFamily="34" charset="0"/>
            </a:endParaRPr>
          </a:p>
        </p:txBody>
      </p:sp>
      <p:sp>
        <p:nvSpPr>
          <p:cNvPr id="25603" name="Slide Number Placeholder 3">
            <a:extLst>
              <a:ext uri="{FF2B5EF4-FFF2-40B4-BE49-F238E27FC236}">
                <a16:creationId xmlns:a16="http://schemas.microsoft.com/office/drawing/2014/main" id="{7991ED02-59BD-5C47-AB2A-3D03CF4A56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4005206A-E808-F449-8CB1-DE28CA4D8FC0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6831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>
            <a:extLst>
              <a:ext uri="{FF2B5EF4-FFF2-40B4-BE49-F238E27FC236}">
                <a16:creationId xmlns:a16="http://schemas.microsoft.com/office/drawing/2014/main" id="{7F78E012-E831-B846-935B-AC758B3D65C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F2EF0A6D-88FB-9D4D-8123-09DE53A8FAD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  <a:defRPr/>
            </a:pPr>
            <a:endParaRPr lang="en-US" altLang="en-US" dirty="0"/>
          </a:p>
        </p:txBody>
      </p:sp>
      <p:sp>
        <p:nvSpPr>
          <p:cNvPr id="33795" name="Slide Number Placeholder 3">
            <a:extLst>
              <a:ext uri="{FF2B5EF4-FFF2-40B4-BE49-F238E27FC236}">
                <a16:creationId xmlns:a16="http://schemas.microsoft.com/office/drawing/2014/main" id="{9B14C1A1-3D13-074B-82CA-049F1FABBC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697A112-F58B-4B44-85E6-C35EC0E04530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>
            <a:extLst>
              <a:ext uri="{FF2B5EF4-FFF2-40B4-BE49-F238E27FC236}">
                <a16:creationId xmlns:a16="http://schemas.microsoft.com/office/drawing/2014/main" id="{7F78E012-E831-B846-935B-AC758B3D65C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F2EF0A6D-88FB-9D4D-8123-09DE53A8FAD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  <a:defRPr/>
            </a:pPr>
            <a:endParaRPr lang="en-US" altLang="en-US" dirty="0"/>
          </a:p>
        </p:txBody>
      </p:sp>
      <p:sp>
        <p:nvSpPr>
          <p:cNvPr id="33795" name="Slide Number Placeholder 3">
            <a:extLst>
              <a:ext uri="{FF2B5EF4-FFF2-40B4-BE49-F238E27FC236}">
                <a16:creationId xmlns:a16="http://schemas.microsoft.com/office/drawing/2014/main" id="{9B14C1A1-3D13-074B-82CA-049F1FABBC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697A112-F58B-4B44-85E6-C35EC0E04530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32122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Image Placeholder 1">
            <a:extLst>
              <a:ext uri="{FF2B5EF4-FFF2-40B4-BE49-F238E27FC236}">
                <a16:creationId xmlns:a16="http://schemas.microsoft.com/office/drawing/2014/main" id="{7F78E012-E831-B846-935B-AC758B3D65C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F2EF0A6D-88FB-9D4D-8123-09DE53A8FAD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  <a:defRPr/>
            </a:pPr>
            <a:endParaRPr lang="en-US" altLang="en-US" dirty="0"/>
          </a:p>
        </p:txBody>
      </p:sp>
      <p:sp>
        <p:nvSpPr>
          <p:cNvPr id="33795" name="Slide Number Placeholder 3">
            <a:extLst>
              <a:ext uri="{FF2B5EF4-FFF2-40B4-BE49-F238E27FC236}">
                <a16:creationId xmlns:a16="http://schemas.microsoft.com/office/drawing/2014/main" id="{9B14C1A1-3D13-074B-82CA-049F1FABBC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697A112-F58B-4B44-85E6-C35EC0E04530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796916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Image Placeholder 1">
            <a:extLst>
              <a:ext uri="{FF2B5EF4-FFF2-40B4-BE49-F238E27FC236}">
                <a16:creationId xmlns:a16="http://schemas.microsoft.com/office/drawing/2014/main" id="{29E328BD-0672-0244-A2CF-FAA07B7718A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2" name="Notes Placeholder 2">
            <a:extLst>
              <a:ext uri="{FF2B5EF4-FFF2-40B4-BE49-F238E27FC236}">
                <a16:creationId xmlns:a16="http://schemas.microsoft.com/office/drawing/2014/main" id="{A3E23455-76C5-D243-89C0-5CC4D64B7BD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>
              <a:ea typeface="Geneva" panose="020B0503030404040204" pitchFamily="34" charset="0"/>
            </a:endParaRPr>
          </a:p>
        </p:txBody>
      </p:sp>
      <p:sp>
        <p:nvSpPr>
          <p:cNvPr id="56323" name="Slide Number Placeholder 3">
            <a:extLst>
              <a:ext uri="{FF2B5EF4-FFF2-40B4-BE49-F238E27FC236}">
                <a16:creationId xmlns:a16="http://schemas.microsoft.com/office/drawing/2014/main" id="{0FBF8D85-B80A-1747-9FA9-8488F6AD48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627940B-B47C-044C-B9E2-9AA8058D07E5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Slide Image Placeholder 1">
            <a:extLst>
              <a:ext uri="{FF2B5EF4-FFF2-40B4-BE49-F238E27FC236}">
                <a16:creationId xmlns:a16="http://schemas.microsoft.com/office/drawing/2014/main" id="{B021E677-E382-D044-B389-912F11E7987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9394" name="Notes Placeholder 2">
            <a:extLst>
              <a:ext uri="{FF2B5EF4-FFF2-40B4-BE49-F238E27FC236}">
                <a16:creationId xmlns:a16="http://schemas.microsoft.com/office/drawing/2014/main" id="{57F1A4F6-04A6-2E45-8DDB-7A5D4C79CC2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>
              <a:ea typeface="Geneva" panose="020B0503030404040204" pitchFamily="34" charset="0"/>
            </a:endParaRPr>
          </a:p>
        </p:txBody>
      </p:sp>
      <p:sp>
        <p:nvSpPr>
          <p:cNvPr id="59395" name="Slide Number Placeholder 3">
            <a:extLst>
              <a:ext uri="{FF2B5EF4-FFF2-40B4-BE49-F238E27FC236}">
                <a16:creationId xmlns:a16="http://schemas.microsoft.com/office/drawing/2014/main" id="{2A6BE425-7327-CB4C-830A-DB5A631465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36478C0-CAEE-D34F-9215-AE77028BC81E}" type="slidenum">
              <a:rPr lang="en-US" altLang="en-US" smtClean="0"/>
              <a:pPr>
                <a:spcBef>
                  <a:spcPct val="0"/>
                </a:spcBef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80AD5-5E54-6642-BBFD-E5F374E7F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CCE334-9E22-BE41-86BE-4BA022ACC768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A1FCD-141D-F74A-88E8-E8B21CF94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66721-ADB6-5E48-9CAB-1EAB22E27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93D2A0-47F0-BA45-B9BE-6C030E4F2E2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9326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15106-64E0-324E-AB40-38CE24990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AE5CE3-0503-6744-9222-0CDA58C2D997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F3407-973E-7E45-9346-6FCBEA445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03588-72DC-0543-A77A-6318FDCFA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06EBA8-B588-774C-AE30-EE982A7A80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8396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A83AD-1304-8F40-9004-4194F1091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897C5B-084A-6948-9D93-39CE56F0BA35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3DFC7-2BA5-E949-9058-498E32FCE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308B6-2EAC-DA4F-BE98-9CA74131A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68D85B-EBF9-484F-B48B-7E11E955A3B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6434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B55A7-541B-7B41-B2F0-1F3EEED02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C5E399-0855-4441-979D-70E391BDF103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DCA8A-1DF6-924E-A450-F9B547D26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23A26-DFDF-C349-A63A-1B8EF2AEF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5B6623-AF9F-1443-8A33-FE7B0D4817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98161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99954-4583-8D42-B088-573179EBC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F341D6-0B7C-894E-9B17-0421E06C7346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97D00-EDBA-4E4E-9088-8E1CA7092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7A3F7-89D4-3C42-A486-91405FE46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0F7F58-924A-C540-8F55-9986E88A93E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726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E1231AD-F2B2-FD45-A20F-47E2554D3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75F048-8743-2044-A01D-2CBF585C9A68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9E81AD7-E81F-F54E-928F-9FDFEA3D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B4E5988-CE86-7146-BAF6-73DA9AF77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DD2E3-8647-C540-9028-724C4E05473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5662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68026F3-E074-7444-A881-D8AA510C7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BCCF14-B331-F64F-A8DB-A6F7DD433AE0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A425AD4-912C-264F-AA16-ABDB2BBD6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04B7141-D353-9249-8621-F697A65A8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2D1F73-38E9-4847-8BE2-E2B48BA0D17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5172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819111C-26C8-3741-A03B-FAB43C6AB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CAD8F6-4EAA-5745-921E-718763119BD9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1C0F15F-CBF4-344E-856B-FD9588343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8FB4CAE-20A7-E84E-AF2F-37D2FC38A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6985E7-14E9-8545-88CC-DA9087B588E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8066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9BF539C-2385-C74E-86BC-70F16DDFD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139DCA-3168-C242-9E33-EEB9738F9D6D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F69AB91-19A8-1541-A8FD-B659FD7B5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50E765-4059-3344-8196-E8281EAB7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D8A9A8-D078-9A42-A47F-FF52E335A2D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5583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2AD6632-7245-0840-96E0-E455FF61F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BB6425-C3F7-CA4B-A78A-2C10505DC6D9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E71C179-3052-7842-A984-DE1EC7E73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589542A-1F6D-B848-A997-66ECC8C1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DB1E0F-E749-744D-8613-8FFF40302A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226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531F1E9-6518-1C4C-A9B4-C73596D47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8F3951-102F-0C46-8D79-7AB730BF3E5F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4A2C24A-CC3A-3842-8236-4D0113B2D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58AAC9E-FD80-2545-9B36-1EDA12271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A6B0D-14DB-3E42-BFD5-787EB20395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4288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5449B55-CB35-0D4C-BD13-18F097FEB1BE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8E5FB94F-E821-6541-8059-B8F76F5AE54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D87D1-7F5C-0940-963C-6B9B03BE63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charset="0"/>
                <a:ea typeface="Geneva" charset="0"/>
              </a:defRPr>
            </a:lvl1pPr>
          </a:lstStyle>
          <a:p>
            <a:pPr>
              <a:defRPr/>
            </a:pPr>
            <a:fld id="{FBE70123-ED17-A64E-82A8-E1B38B7AEBED}" type="datetime1">
              <a:rPr lang="en-US" altLang="en-US"/>
              <a:pPr>
                <a:defRPr/>
              </a:pPr>
              <a:t>1/23/20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8B8C9-075D-C647-B779-0A0275AD4F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2765B-DA6E-2442-B3A3-B2A14A6C72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charset="0"/>
                <a:ea typeface="Geneva" charset="0"/>
              </a:defRPr>
            </a:lvl1pPr>
          </a:lstStyle>
          <a:p>
            <a:pPr>
              <a:defRPr/>
            </a:pPr>
            <a:fld id="{F45DE1A7-6366-BF4A-B517-D7C84A2CA27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Geneva" charset="0"/>
          <a:cs typeface="Geneva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Geneva" charset="0"/>
          <a:cs typeface="Geneva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Geneva" charset="0"/>
          <a:cs typeface="Geneva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Geneva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Geneva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Geneva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Geneva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list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1" name="Group 7">
            <a:extLst>
              <a:ext uri="{FF2B5EF4-FFF2-40B4-BE49-F238E27FC236}">
                <a16:creationId xmlns:a16="http://schemas.microsoft.com/office/drawing/2014/main" id="{4D6B4848-C951-F643-8A1B-401BD1981DFB}"/>
              </a:ext>
            </a:extLst>
          </p:cNvPr>
          <p:cNvGrpSpPr>
            <a:grpSpLocks/>
          </p:cNvGrpSpPr>
          <p:nvPr/>
        </p:nvGrpSpPr>
        <p:grpSpPr bwMode="auto">
          <a:xfrm>
            <a:off x="2138404" y="2884488"/>
            <a:ext cx="5160388" cy="892306"/>
            <a:chOff x="791572" y="2895812"/>
            <a:chExt cx="5160474" cy="891931"/>
          </a:xfrm>
        </p:grpSpPr>
        <p:sp>
          <p:nvSpPr>
            <p:cNvPr id="15363" name="TextBox 4">
              <a:extLst>
                <a:ext uri="{FF2B5EF4-FFF2-40B4-BE49-F238E27FC236}">
                  <a16:creationId xmlns:a16="http://schemas.microsoft.com/office/drawing/2014/main" id="{E10FD432-DA97-5B45-B353-DD58BB8D63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1572" y="2895812"/>
              <a:ext cx="5160474" cy="523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9pPr>
            </a:lstStyle>
            <a:p>
              <a:pPr algn="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800" b="1" dirty="0">
                  <a:solidFill>
                    <a:srgbClr val="404040"/>
                  </a:solidFill>
                  <a:latin typeface="Century Gothic" panose="020B0502020202020204" pitchFamily="34" charset="0"/>
                </a:rPr>
                <a:t>Switching pages like Houdini</a:t>
              </a:r>
            </a:p>
          </p:txBody>
        </p:sp>
        <p:sp>
          <p:nvSpPr>
            <p:cNvPr id="15364" name="TextBox 6">
              <a:extLst>
                <a:ext uri="{FF2B5EF4-FFF2-40B4-BE49-F238E27FC236}">
                  <a16:creationId xmlns:a16="http://schemas.microsoft.com/office/drawing/2014/main" id="{10AEB2B8-0C66-BF4F-9E0E-AE113823DD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93622" y="3480095"/>
              <a:ext cx="3326607" cy="307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Geneva" panose="020B0503030404040204" pitchFamily="34" charset="0"/>
                </a:defRPr>
              </a:lvl9pPr>
            </a:lstStyle>
            <a:p>
              <a:pPr algn="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400" dirty="0">
                  <a:solidFill>
                    <a:srgbClr val="595959"/>
                  </a:solidFill>
                  <a:latin typeface="Century Gothic" panose="020B0502020202020204" pitchFamily="34" charset="0"/>
                </a:rPr>
                <a:t>Advanced Coding Course – Week 4</a:t>
              </a:r>
            </a:p>
          </p:txBody>
        </p:sp>
      </p:grpSp>
      <p:pic>
        <p:nvPicPr>
          <p:cNvPr id="15362" name="Picture 1">
            <a:extLst>
              <a:ext uri="{FF2B5EF4-FFF2-40B4-BE49-F238E27FC236}">
                <a16:creationId xmlns:a16="http://schemas.microsoft.com/office/drawing/2014/main" id="{EC4F8A96-5D3D-4D45-880D-EAF375F08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8793" y="2689225"/>
            <a:ext cx="1506537" cy="155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B6B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extBox 4">
            <a:extLst>
              <a:ext uri="{FF2B5EF4-FFF2-40B4-BE49-F238E27FC236}">
                <a16:creationId xmlns:a16="http://schemas.microsoft.com/office/drawing/2014/main" id="{60B8A0B5-5669-E540-AAFA-9E31B01305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6838" y="3175000"/>
            <a:ext cx="3548062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lnSpc>
                <a:spcPts val="5075"/>
              </a:lnSpc>
              <a:spcBef>
                <a:spcPct val="0"/>
              </a:spcBef>
              <a:buFontTx/>
              <a:buNone/>
            </a:pPr>
            <a:r>
              <a:rPr lang="en-US" altLang="en-US" sz="5400" b="1">
                <a:solidFill>
                  <a:schemeClr val="bg1"/>
                </a:solidFill>
              </a:rPr>
              <a:t>questions</a:t>
            </a:r>
          </a:p>
        </p:txBody>
      </p:sp>
      <p:sp>
        <p:nvSpPr>
          <p:cNvPr id="57347" name="Slide Number Placeholder 10">
            <a:extLst>
              <a:ext uri="{FF2B5EF4-FFF2-40B4-BE49-F238E27FC236}">
                <a16:creationId xmlns:a16="http://schemas.microsoft.com/office/drawing/2014/main" id="{44D71CB6-89C5-AC4A-B569-F21D00270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B2CB821-27E6-C145-BDA7-1DED9510B944}" type="slidenum">
              <a:rPr lang="en-US" altLang="en-US" sz="1200" smtClean="0">
                <a:solidFill>
                  <a:schemeClr val="bg1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200">
              <a:solidFill>
                <a:schemeClr val="bg1"/>
              </a:solidFill>
            </a:endParaRPr>
          </a:p>
        </p:txBody>
      </p:sp>
      <p:pic>
        <p:nvPicPr>
          <p:cNvPr id="57348" name="Picture 1" descr="1371629441_17_Question.png">
            <a:extLst>
              <a:ext uri="{FF2B5EF4-FFF2-40B4-BE49-F238E27FC236}">
                <a16:creationId xmlns:a16="http://schemas.microsoft.com/office/drawing/2014/main" id="{C5402958-54F7-D147-AE0B-B40C0F9F2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188" y="2486025"/>
            <a:ext cx="2214562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58BB-A314-A14E-B97D-0B50375C8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Assignment</a:t>
            </a:r>
          </a:p>
        </p:txBody>
      </p:sp>
      <p:sp>
        <p:nvSpPr>
          <p:cNvPr id="58370" name="Text Placeholder 3">
            <a:extLst>
              <a:ext uri="{FF2B5EF4-FFF2-40B4-BE49-F238E27FC236}">
                <a16:creationId xmlns:a16="http://schemas.microsoft.com/office/drawing/2014/main" id="{5DDDEBF7-2CA3-2244-87A8-F1942C0A5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 b="1" dirty="0">
                <a:solidFill>
                  <a:srgbClr val="404040"/>
                </a:solidFill>
                <a:ea typeface="Geneva" panose="020B0503030404040204" pitchFamily="34" charset="0"/>
              </a:rPr>
              <a:t>Final Objective</a:t>
            </a:r>
          </a:p>
          <a:p>
            <a:pPr lvl="1" eaLnBrk="1" hangingPunct="1"/>
            <a:r>
              <a:rPr lang="en-US" altLang="en-US" sz="2400" dirty="0">
                <a:solidFill>
                  <a:srgbClr val="404040"/>
                </a:solidFill>
                <a:ea typeface="Geneva" panose="020B0503030404040204" pitchFamily="34" charset="0"/>
              </a:rPr>
              <a:t>Create a new view called Favorites with a heading and add lists of your favorite songs and movies. Then add it to the navigation. All text and favorites should be driven by the data object in your </a:t>
            </a:r>
            <a:r>
              <a:rPr lang="en-US" altLang="en-US" sz="2400" dirty="0" err="1">
                <a:solidFill>
                  <a:srgbClr val="404040"/>
                </a:solidFill>
                <a:ea typeface="Geneva" panose="020B0503030404040204" pitchFamily="34" charset="0"/>
              </a:rPr>
              <a:t>vue</a:t>
            </a:r>
            <a:r>
              <a:rPr lang="en-US" altLang="en-US" sz="2400" dirty="0">
                <a:solidFill>
                  <a:srgbClr val="404040"/>
                </a:solidFill>
                <a:ea typeface="Geneva" panose="020B0503030404040204" pitchFamily="34" charset="0"/>
              </a:rPr>
              <a:t> file.</a:t>
            </a:r>
          </a:p>
          <a:p>
            <a:pPr lvl="1" eaLnBrk="1" hangingPunct="1"/>
            <a:endParaRPr lang="en-US" altLang="en-US" sz="2400" dirty="0">
              <a:solidFill>
                <a:srgbClr val="404040"/>
              </a:solidFill>
              <a:ea typeface="Geneva" panose="020B0503030404040204" pitchFamily="34" charset="0"/>
            </a:endParaRPr>
          </a:p>
          <a:p>
            <a:pPr eaLnBrk="1" hangingPunct="1"/>
            <a:r>
              <a:rPr lang="en-US" altLang="en-US" sz="2400" b="1" dirty="0">
                <a:solidFill>
                  <a:srgbClr val="404040"/>
                </a:solidFill>
                <a:ea typeface="Geneva" panose="020B0503030404040204" pitchFamily="34" charset="0"/>
              </a:rPr>
              <a:t>Resources</a:t>
            </a:r>
          </a:p>
          <a:p>
            <a:pPr lvl="1" eaLnBrk="1" hangingPunct="1"/>
            <a:r>
              <a:rPr lang="en-US" sz="2400" dirty="0">
                <a:hlinkClick r:id="rId3"/>
              </a:rPr>
              <a:t>https://vuejs.org/v2/guide/list.html</a:t>
            </a:r>
            <a:endParaRPr lang="en-US" sz="2400" dirty="0"/>
          </a:p>
          <a:p>
            <a:pPr lvl="1" eaLnBrk="1" hangingPunct="1"/>
            <a:endParaRPr lang="en-US" altLang="en-US" sz="2400" dirty="0">
              <a:solidFill>
                <a:srgbClr val="404040"/>
              </a:solidFill>
              <a:ea typeface="Geneva" panose="020B0503030404040204" pitchFamily="34" charset="0"/>
            </a:endParaRPr>
          </a:p>
          <a:p>
            <a:pPr lvl="1" eaLnBrk="1" hangingPunct="1"/>
            <a:endParaRPr lang="en-US" altLang="en-US" sz="2400" dirty="0">
              <a:solidFill>
                <a:srgbClr val="404040"/>
              </a:solidFill>
              <a:ea typeface="Geneva" panose="020B0503030404040204" pitchFamily="34" charset="0"/>
            </a:endParaRPr>
          </a:p>
        </p:txBody>
      </p:sp>
      <p:sp>
        <p:nvSpPr>
          <p:cNvPr id="58371" name="Slide Number Placeholder 9">
            <a:extLst>
              <a:ext uri="{FF2B5EF4-FFF2-40B4-BE49-F238E27FC236}">
                <a16:creationId xmlns:a16="http://schemas.microsoft.com/office/drawing/2014/main" id="{A93533F1-74B4-1342-9095-963AD4377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95F8C68-45B1-2D48-85CE-64F80FDB98B9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F45B5D22-5270-9844-9873-F7F78505D9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6273800"/>
            <a:ext cx="16129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>
                <a:solidFill>
                  <a:srgbClr val="7F7F7F"/>
                </a:solidFill>
                <a:latin typeface="Century Gothic" panose="020B0502020202020204" pitchFamily="34" charset="0"/>
              </a:rPr>
              <a:t>what is </a:t>
            </a:r>
            <a:r>
              <a:rPr lang="en-US" altLang="en-US" sz="1800" b="1" dirty="0" err="1">
                <a:solidFill>
                  <a:srgbClr val="7F7F7F"/>
                </a:solidFill>
                <a:latin typeface="Century Gothic" panose="020B0502020202020204" pitchFamily="34" charset="0"/>
              </a:rPr>
              <a:t>vuejs</a:t>
            </a:r>
            <a:endParaRPr lang="en-US" altLang="en-US" sz="1800" b="1" dirty="0">
              <a:solidFill>
                <a:srgbClr val="7F7F7F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B3B2ED-0031-D344-939C-3232610209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6208713"/>
            <a:ext cx="481012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F7F5F-75DB-4B47-8633-B8E10D862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How do I go from one page to another in a single page app?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B474E6-A1A9-4E47-A91C-6F14E8C94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Objective</a:t>
            </a:r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eaLnBrk="1" fontAlgn="auto" hangingPunct="1">
              <a:spcAft>
                <a:spcPts val="0"/>
              </a:spcAft>
              <a:buFont typeface="Arial" charset="0"/>
              <a:buChar char="–"/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By the end of this lesson you will understand how to make a single page app navigates from one screen to another.</a:t>
            </a:r>
          </a:p>
        </p:txBody>
      </p:sp>
      <p:sp>
        <p:nvSpPr>
          <p:cNvPr id="18435" name="Slide Number Placeholder 9">
            <a:extLst>
              <a:ext uri="{FF2B5EF4-FFF2-40B4-BE49-F238E27FC236}">
                <a16:creationId xmlns:a16="http://schemas.microsoft.com/office/drawing/2014/main" id="{E18964CD-3128-5842-8CE5-F843B427D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67799A5-C61C-C147-8C0E-CCDEA80FBD1F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D4CFBA45-6CFD-744B-9743-89E3FE389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6273800"/>
            <a:ext cx="157447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7F7F7F"/>
                </a:solidFill>
                <a:latin typeface="Century Gothic" panose="020B0502020202020204" pitchFamily="34" charset="0"/>
              </a:rPr>
              <a:t>vuejs</a:t>
            </a:r>
            <a:r>
              <a:rPr lang="en-US" altLang="en-US" sz="1800" b="1" dirty="0">
                <a:solidFill>
                  <a:srgbClr val="7F7F7F"/>
                </a:solidFill>
                <a:latin typeface="Century Gothic" panose="020B0502020202020204" pitchFamily="34" charset="0"/>
              </a:rPr>
              <a:t> routers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81042BD9-642E-6447-AC7A-3DCD49A1E5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6208713"/>
            <a:ext cx="481012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53CE-D71B-224E-9056-8CF9CDCC9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FBE391-E29C-0444-BC93-D12B9BC74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Review Single Page App Principles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What are Vue JS Routers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Exercise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Questions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Assignment</a:t>
            </a:r>
          </a:p>
        </p:txBody>
      </p:sp>
      <p:sp>
        <p:nvSpPr>
          <p:cNvPr id="20483" name="Slide Number Placeholder 9">
            <a:extLst>
              <a:ext uri="{FF2B5EF4-FFF2-40B4-BE49-F238E27FC236}">
                <a16:creationId xmlns:a16="http://schemas.microsoft.com/office/drawing/2014/main" id="{B3D8258D-270B-1D45-904B-9E8BBFBBF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CB5FF88-3E92-CF47-8F8A-EB6D519EC5C7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6C8AFA95-E3B7-DD4E-8B94-D49C40F4D8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6273800"/>
            <a:ext cx="16129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7F7F7F"/>
                </a:solidFill>
                <a:latin typeface="Century Gothic" panose="020B0502020202020204" pitchFamily="34" charset="0"/>
              </a:rPr>
              <a:t>vuejs</a:t>
            </a:r>
            <a:r>
              <a:rPr lang="en-US" altLang="en-US" sz="1800" b="1" dirty="0">
                <a:solidFill>
                  <a:srgbClr val="7F7F7F"/>
                </a:solidFill>
                <a:latin typeface="Century Gothic" panose="020B0502020202020204" pitchFamily="34" charset="0"/>
              </a:rPr>
              <a:t> routers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E33CB744-306B-BE48-8E80-3119B13758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6208713"/>
            <a:ext cx="481012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FFBCF-E840-8B44-936F-D90B7B873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VueJS</a:t>
            </a: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 Single Page App Principles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8D31C-4705-C344-9FC2-73016B95B4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Normal Website Behavior</a:t>
            </a:r>
          </a:p>
          <a:p>
            <a:pPr lvl="1"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Click a link and navigate to a whole new web page and update the URL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63501A-84B8-AD48-B2D2-5D1C38A3CE1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Single Page App behavior</a:t>
            </a:r>
          </a:p>
          <a:p>
            <a:pPr lvl="1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Click a link and replace the current visuals with new content</a:t>
            </a:r>
          </a:p>
          <a:p>
            <a:endParaRPr lang="en-US" dirty="0"/>
          </a:p>
        </p:txBody>
      </p:sp>
      <p:sp>
        <p:nvSpPr>
          <p:cNvPr id="24579" name="Slide Number Placeholder 9">
            <a:extLst>
              <a:ext uri="{FF2B5EF4-FFF2-40B4-BE49-F238E27FC236}">
                <a16:creationId xmlns:a16="http://schemas.microsoft.com/office/drawing/2014/main" id="{1D33B1D0-27DE-6548-B96A-3B48EE0E5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C15AC71-5540-0448-8C62-32EA8067BDCC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EB6B0864-DBF2-6947-8686-54CD680077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6273800"/>
            <a:ext cx="16129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7F7F7F"/>
                </a:solidFill>
                <a:latin typeface="Century Gothic" panose="020B0502020202020204" pitchFamily="34" charset="0"/>
              </a:rPr>
              <a:t>vuejs</a:t>
            </a:r>
            <a:r>
              <a:rPr lang="en-US" altLang="en-US" sz="1800" b="1" dirty="0">
                <a:solidFill>
                  <a:srgbClr val="7F7F7F"/>
                </a:solidFill>
                <a:latin typeface="Century Gothic" panose="020B0502020202020204" pitchFamily="34" charset="0"/>
              </a:rPr>
              <a:t> routers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56EEA8-22D8-EB42-8DB1-2205E8B276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6208713"/>
            <a:ext cx="481012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D4BA3A-70FC-EA4B-9C7F-4739321152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003" y="3139236"/>
            <a:ext cx="3267471" cy="2874608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D8CDF87-5A75-F143-BB15-990CA7B228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852" y="3186470"/>
            <a:ext cx="4976990" cy="271719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C6BBB8F-4ECA-5647-9839-C87214264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7481" y="1169231"/>
            <a:ext cx="5516381" cy="37782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8FFBCF-E840-8B44-936F-D90B7B873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Vue JS Routers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8D31C-4705-C344-9FC2-73016B95B4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15193" cy="4608513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sz="2000" dirty="0"/>
              <a:t>In a JavaScript web application, a router is the part that syncs the currently displayed view with the browser address bar content.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sz="2000" dirty="0"/>
              <a:t>Routers are stored in a separate file that imports the </a:t>
            </a:r>
            <a:r>
              <a:rPr lang="en-US" sz="2000" dirty="0" err="1"/>
              <a:t>vue</a:t>
            </a:r>
            <a:r>
              <a:rPr lang="en-US" sz="2000" dirty="0"/>
              <a:t> files and then defines them for global use</a:t>
            </a:r>
            <a:endParaRPr lang="en-US" sz="2400" dirty="0"/>
          </a:p>
        </p:txBody>
      </p:sp>
      <p:sp>
        <p:nvSpPr>
          <p:cNvPr id="24579" name="Slide Number Placeholder 9">
            <a:extLst>
              <a:ext uri="{FF2B5EF4-FFF2-40B4-BE49-F238E27FC236}">
                <a16:creationId xmlns:a16="http://schemas.microsoft.com/office/drawing/2014/main" id="{1D33B1D0-27DE-6548-B96A-3B48EE0E5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C15AC71-5540-0448-8C62-32EA8067BDCC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EB6B0864-DBF2-6947-8686-54CD680077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6273800"/>
            <a:ext cx="16129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7F7F7F"/>
                </a:solidFill>
                <a:latin typeface="Century Gothic" panose="020B0502020202020204" pitchFamily="34" charset="0"/>
              </a:rPr>
              <a:t>vuejs</a:t>
            </a:r>
            <a:r>
              <a:rPr lang="en-US" altLang="en-US" sz="1800" b="1" dirty="0">
                <a:solidFill>
                  <a:srgbClr val="7F7F7F"/>
                </a:solidFill>
                <a:latin typeface="Century Gothic" panose="020B0502020202020204" pitchFamily="34" charset="0"/>
              </a:rPr>
              <a:t> routers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56EEA8-22D8-EB42-8DB1-2205E8B276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6208713"/>
            <a:ext cx="481012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7181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C4B1C-58B6-C041-A368-810D4C21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Router Exercise – Part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51E670-DD3D-1542-8F7D-14A15321C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Follow These Steps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Open </a:t>
            </a:r>
            <a:r>
              <a:rPr lang="en-US" sz="2000" dirty="0"/>
              <a:t>Terminal on your computer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/>
              <a:t>In Terminal enter </a:t>
            </a:r>
            <a:r>
              <a:rPr lang="en-US" sz="2000" b="1" dirty="0">
                <a:solidFill>
                  <a:srgbClr val="0070C0"/>
                </a:solidFill>
              </a:rPr>
              <a:t>cd Desktop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/>
              <a:t>In Terminal enter </a:t>
            </a:r>
            <a:r>
              <a:rPr lang="en-US" sz="2000" b="1" dirty="0" err="1">
                <a:solidFill>
                  <a:srgbClr val="0070C0"/>
                </a:solidFill>
              </a:rPr>
              <a:t>vue</a:t>
            </a:r>
            <a:r>
              <a:rPr lang="en-US" sz="2000" b="1" dirty="0">
                <a:solidFill>
                  <a:srgbClr val="0070C0"/>
                </a:solidFill>
              </a:rPr>
              <a:t> create </a:t>
            </a:r>
            <a:r>
              <a:rPr lang="en-US" sz="2000" b="1" dirty="0" err="1">
                <a:solidFill>
                  <a:srgbClr val="0070C0"/>
                </a:solidFill>
              </a:rPr>
              <a:t>routerproject</a:t>
            </a:r>
            <a:endParaRPr lang="en-US" sz="2000" b="1" dirty="0">
              <a:solidFill>
                <a:srgbClr val="0070C0"/>
              </a:solidFill>
              <a:ea typeface="+mn-ea"/>
            </a:endParaRP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Select </a:t>
            </a:r>
            <a:r>
              <a:rPr lang="en-US" sz="2000" b="1" dirty="0">
                <a:solidFill>
                  <a:srgbClr val="0070C0"/>
                </a:solidFill>
                <a:ea typeface="+mn-ea"/>
              </a:rPr>
              <a:t>Manually select features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Select Router from the menu with the spacebar and press Enter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Select no for history mode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Choose the default settings that are already selected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After the project is done being created enter the command</a:t>
            </a:r>
            <a:b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</a:br>
            <a:r>
              <a:rPr lang="en-US" sz="2000" b="1" dirty="0">
                <a:solidFill>
                  <a:srgbClr val="0070C0"/>
                </a:solidFill>
                <a:ea typeface="+mn-ea"/>
              </a:rPr>
              <a:t>cd </a:t>
            </a:r>
            <a:r>
              <a:rPr lang="en-US" sz="2000" b="1" dirty="0" err="1">
                <a:solidFill>
                  <a:srgbClr val="0070C0"/>
                </a:solidFill>
                <a:ea typeface="+mn-ea"/>
              </a:rPr>
              <a:t>RouterExercise</a:t>
            </a:r>
            <a:endParaRPr lang="en-US" sz="2000" b="1" dirty="0">
              <a:solidFill>
                <a:srgbClr val="0070C0"/>
              </a:solidFill>
              <a:ea typeface="+mn-ea"/>
            </a:endParaRP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Terminal enter </a:t>
            </a:r>
            <a:r>
              <a:rPr lang="en-US" sz="2000" b="1" dirty="0" err="1">
                <a:solidFill>
                  <a:srgbClr val="0070C0"/>
                </a:solidFill>
              </a:rPr>
              <a:t>npm</a:t>
            </a:r>
            <a:r>
              <a:rPr lang="en-US" sz="2000" b="1" dirty="0">
                <a:solidFill>
                  <a:srgbClr val="0070C0"/>
                </a:solidFill>
              </a:rPr>
              <a:t> run serve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open a browser and go to </a:t>
            </a:r>
            <a:r>
              <a:rPr lang="en-US" sz="2000" dirty="0">
                <a:hlinkClick r:id="rId3"/>
              </a:rPr>
              <a:t>http://localhost:8080/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  <p:sp>
        <p:nvSpPr>
          <p:cNvPr id="32771" name="Slide Number Placeholder 9">
            <a:extLst>
              <a:ext uri="{FF2B5EF4-FFF2-40B4-BE49-F238E27FC236}">
                <a16:creationId xmlns:a16="http://schemas.microsoft.com/office/drawing/2014/main" id="{205934BC-08D0-554F-998D-10281BFC8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23F66B4-A8D8-9A44-8A35-0115BDC278F0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0A260835-D87A-F746-B795-FBA8560837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6273800"/>
            <a:ext cx="16129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7F7F7F"/>
                </a:solidFill>
                <a:latin typeface="Century Gothic" panose="020B0502020202020204" pitchFamily="34" charset="0"/>
              </a:rPr>
              <a:t>vuejs</a:t>
            </a:r>
            <a:r>
              <a:rPr lang="en-US" altLang="en-US" sz="1800" b="1" dirty="0">
                <a:solidFill>
                  <a:srgbClr val="7F7F7F"/>
                </a:solidFill>
                <a:latin typeface="Century Gothic" panose="020B0502020202020204" pitchFamily="34" charset="0"/>
              </a:rPr>
              <a:t> routers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79BB40-FDB2-6749-BC87-470DFC1C3E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6208713"/>
            <a:ext cx="481012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C4B1C-58B6-C041-A368-810D4C21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Router Exercise – Part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51E670-DD3D-1542-8F7D-14A15321C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Follow These Steps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Create a new file in the views folder called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Contact.vue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In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Contact.vue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 enter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&lt;template&gt;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  &lt;div class=”contact”&gt;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  &lt;/div&gt;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&lt;/template&gt;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&lt;script&gt;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export default {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  name: ‘contact',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  components: {}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}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&lt;/script&gt;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 marL="457200" indent="-4572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Enter your Name, Email and Phone Number inside the contact div</a:t>
            </a:r>
          </a:p>
          <a:p>
            <a:pPr marL="457200" indent="-4572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  <p:sp>
        <p:nvSpPr>
          <p:cNvPr id="32771" name="Slide Number Placeholder 9">
            <a:extLst>
              <a:ext uri="{FF2B5EF4-FFF2-40B4-BE49-F238E27FC236}">
                <a16:creationId xmlns:a16="http://schemas.microsoft.com/office/drawing/2014/main" id="{205934BC-08D0-554F-998D-10281BFC8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23F66B4-A8D8-9A44-8A35-0115BDC278F0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0A260835-D87A-F746-B795-FBA8560837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6273800"/>
            <a:ext cx="16129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7F7F7F"/>
                </a:solidFill>
                <a:latin typeface="Century Gothic" panose="020B0502020202020204" pitchFamily="34" charset="0"/>
              </a:rPr>
              <a:t>vuejs</a:t>
            </a:r>
            <a:r>
              <a:rPr lang="en-US" altLang="en-US" sz="1800" b="1" dirty="0">
                <a:solidFill>
                  <a:srgbClr val="7F7F7F"/>
                </a:solidFill>
                <a:latin typeface="Century Gothic" panose="020B0502020202020204" pitchFamily="34" charset="0"/>
              </a:rPr>
              <a:t> routers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79BB40-FDB2-6749-BC87-470DFC1C3E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6208713"/>
            <a:ext cx="481012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6402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C4B1C-58B6-C041-A368-810D4C21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Router Exercise – Part 2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 (continued)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ea typeface="+mj-ea"/>
              <a:cs typeface="Century Gothic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51E670-DD3D-1542-8F7D-14A15321C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Follow These Steps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Open router/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index.js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Add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+mn-ea"/>
              </a:rPr>
              <a:t> </a:t>
            </a:r>
            <a:r>
              <a:rPr lang="en-US" sz="2000" b="1" dirty="0">
                <a:solidFill>
                  <a:srgbClr val="0070C0"/>
                </a:solidFill>
                <a:ea typeface="+mn-ea"/>
              </a:rPr>
              <a:t>import Contact from '../views/</a:t>
            </a:r>
            <a:r>
              <a:rPr lang="en-US" sz="2000" b="1" dirty="0" err="1">
                <a:solidFill>
                  <a:srgbClr val="0070C0"/>
                </a:solidFill>
                <a:ea typeface="+mn-ea"/>
              </a:rPr>
              <a:t>Contact.vue</a:t>
            </a:r>
            <a:r>
              <a:rPr lang="en-US" sz="2000" b="1" dirty="0">
                <a:solidFill>
                  <a:srgbClr val="0070C0"/>
                </a:solidFill>
                <a:ea typeface="+mn-ea"/>
              </a:rPr>
              <a:t>’</a:t>
            </a: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ea typeface="+mn-ea"/>
              </a:rPr>
              <a:t>Add below to the routes array: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{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    path: ‘/contact',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    name: ‘contact',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    component: Contact</a:t>
            </a:r>
          </a:p>
          <a:p>
            <a:pPr marL="400050" lvl="1" indent="0" eaLnBrk="1" fontAlgn="auto" hangingPunct="1">
              <a:spcAft>
                <a:spcPts val="0"/>
              </a:spcAft>
              <a:buNone/>
              <a:defRPr/>
            </a:pPr>
            <a:r>
              <a:rPr lang="en-US" sz="1600" b="1" dirty="0">
                <a:solidFill>
                  <a:srgbClr val="0070C0"/>
                </a:solidFill>
                <a:ea typeface="+mn-ea"/>
              </a:rPr>
              <a:t>  }</a:t>
            </a:r>
          </a:p>
          <a:p>
            <a:pPr marL="457200" indent="-45720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  <a:p>
            <a:pPr marL="514350" indent="-514350" eaLnBrk="1" fontAlgn="auto" hangingPunct="1">
              <a:spcAft>
                <a:spcPts val="0"/>
              </a:spcAft>
              <a:buFont typeface="+mj-lt"/>
              <a:buAutoNum type="arabicPeriod"/>
              <a:defRPr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ea typeface="+mn-ea"/>
            </a:endParaRPr>
          </a:p>
        </p:txBody>
      </p:sp>
      <p:sp>
        <p:nvSpPr>
          <p:cNvPr id="32771" name="Slide Number Placeholder 9">
            <a:extLst>
              <a:ext uri="{FF2B5EF4-FFF2-40B4-BE49-F238E27FC236}">
                <a16:creationId xmlns:a16="http://schemas.microsoft.com/office/drawing/2014/main" id="{205934BC-08D0-554F-998D-10281BFC8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23F66B4-A8D8-9A44-8A35-0115BDC278F0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8" name="TextBox 5">
            <a:extLst>
              <a:ext uri="{FF2B5EF4-FFF2-40B4-BE49-F238E27FC236}">
                <a16:creationId xmlns:a16="http://schemas.microsoft.com/office/drawing/2014/main" id="{0A260835-D87A-F746-B795-FBA8560837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6273800"/>
            <a:ext cx="16129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7F7F7F"/>
                </a:solidFill>
                <a:latin typeface="Century Gothic" panose="020B0502020202020204" pitchFamily="34" charset="0"/>
              </a:rPr>
              <a:t>vuejs</a:t>
            </a:r>
            <a:r>
              <a:rPr lang="en-US" altLang="en-US" sz="1800" b="1" dirty="0">
                <a:solidFill>
                  <a:srgbClr val="7F7F7F"/>
                </a:solidFill>
                <a:latin typeface="Century Gothic" panose="020B0502020202020204" pitchFamily="34" charset="0"/>
              </a:rPr>
              <a:t> routers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79BB40-FDB2-6749-BC87-470DFC1C3E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6208713"/>
            <a:ext cx="481012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0836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904D7-0295-6D45-98A9-A330BD7C1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+mj-ea"/>
                <a:cs typeface="Century Gothic"/>
              </a:rPr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BB22B7-BEE5-CC42-B46B-F25A56FFD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Objective</a:t>
            </a:r>
          </a:p>
          <a:p>
            <a:pPr eaLnBrk="1" fontAlgn="auto" hangingPunct="1">
              <a:spcAft>
                <a:spcPts val="0"/>
              </a:spcAft>
              <a:buFont typeface="Arial" charset="0"/>
              <a:buChar char="•"/>
              <a:defRPr/>
            </a:pP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 eaLnBrk="1" fontAlgn="auto" hangingPunct="1">
              <a:spcAft>
                <a:spcPts val="0"/>
              </a:spcAft>
              <a:buFont typeface="Arial" charset="0"/>
              <a:buChar char="–"/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By the end of this lesson you will understand how to make a single page app navigates from one screen to another.</a:t>
            </a:r>
          </a:p>
        </p:txBody>
      </p:sp>
      <p:sp>
        <p:nvSpPr>
          <p:cNvPr id="55299" name="Slide Number Placeholder 9">
            <a:extLst>
              <a:ext uri="{FF2B5EF4-FFF2-40B4-BE49-F238E27FC236}">
                <a16:creationId xmlns:a16="http://schemas.microsoft.com/office/drawing/2014/main" id="{D3E8720B-DE9E-BF45-B658-E7189D95C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8C93146-646B-004A-AAAD-47553DA56A78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4A665589-1A6D-2F4A-BC1D-D44B35AB9D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6273800"/>
            <a:ext cx="161294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Geneva" panose="020B05030304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 err="1">
                <a:solidFill>
                  <a:srgbClr val="7F7F7F"/>
                </a:solidFill>
                <a:latin typeface="Century Gothic" panose="020B0502020202020204" pitchFamily="34" charset="0"/>
              </a:rPr>
              <a:t>vuejs</a:t>
            </a:r>
            <a:r>
              <a:rPr lang="en-US" altLang="en-US" sz="1800" b="1" dirty="0">
                <a:solidFill>
                  <a:srgbClr val="7F7F7F"/>
                </a:solidFill>
                <a:latin typeface="Century Gothic" panose="020B0502020202020204" pitchFamily="34" charset="0"/>
              </a:rPr>
              <a:t> routers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ACD2959F-52FB-5C48-B608-ECA4BCFB6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9" y="6208713"/>
            <a:ext cx="481012" cy="500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5894</TotalTime>
  <Words>482</Words>
  <Application>Microsoft Macintosh PowerPoint</Application>
  <PresentationFormat>On-screen Show (4:3)</PresentationFormat>
  <Paragraphs>96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Office Theme</vt:lpstr>
      <vt:lpstr>PowerPoint Presentation</vt:lpstr>
      <vt:lpstr>How do I go from one page to another in a single page app?</vt:lpstr>
      <vt:lpstr>Agenda</vt:lpstr>
      <vt:lpstr>VueJS Single Page App Principles</vt:lpstr>
      <vt:lpstr>Vue JS Routers</vt:lpstr>
      <vt:lpstr>Router Exercise – Part 1</vt:lpstr>
      <vt:lpstr>Router Exercise – Part 2</vt:lpstr>
      <vt:lpstr>Router Exercise – Part 2 (continued)</vt:lpstr>
      <vt:lpstr>Conclusion</vt:lpstr>
      <vt:lpstr>PowerPoint Presentation</vt:lpstr>
      <vt:lpstr>Assignment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Walsh</dc:creator>
  <cp:lastModifiedBy>Walsh, Brian</cp:lastModifiedBy>
  <cp:revision>120</cp:revision>
  <dcterms:created xsi:type="dcterms:W3CDTF">2013-06-19T01:26:57Z</dcterms:created>
  <dcterms:modified xsi:type="dcterms:W3CDTF">2020-01-23T15:41:47Z</dcterms:modified>
</cp:coreProperties>
</file>